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1" r:id="rId3"/>
    <p:sldId id="285" r:id="rId4"/>
    <p:sldId id="301" r:id="rId5"/>
    <p:sldId id="287" r:id="rId6"/>
    <p:sldId id="302" r:id="rId7"/>
    <p:sldId id="289" r:id="rId8"/>
    <p:sldId id="290" r:id="rId9"/>
    <p:sldId id="300" r:id="rId10"/>
    <p:sldId id="304" r:id="rId11"/>
    <p:sldId id="305" r:id="rId12"/>
    <p:sldId id="29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  <a:srgbClr val="000099"/>
    <a:srgbClr val="E9EAB4"/>
    <a:srgbClr val="FF0000"/>
    <a:srgbClr val="FF0066"/>
    <a:srgbClr val="FF00FF"/>
    <a:srgbClr val="9900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C026-6D48-460E-9CC5-2EA13BAD5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A998-9119-425B-AE46-EA26172D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0109F-BA4D-4459-93B0-B85652E32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E5727-B4F3-4917-A6DF-B014CFEF9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E5F2-B3DF-40DB-8C0D-DC83436C9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10BE-C358-47CD-BC31-F6A4CFA84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8909-8C68-469E-A3E9-21BF2982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F91EF-FDA8-4121-B291-CA2C7008A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3852D-8C23-411D-BA4D-193C20242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B4C4F-28DA-4E1C-9F6D-9CEFF4E08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AC3E-78CD-4618-BC72-1AF020C3E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01C3E9-B8CB-4097-98B0-093F4FE4B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81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</a:rPr>
              <a:t>Gấu trắng là chúa tò mò</a:t>
            </a:r>
          </a:p>
        </p:txBody>
      </p:sp>
      <p:pic>
        <p:nvPicPr>
          <p:cNvPr id="2051" name="Picture 6" descr="Gau trang la chua to mo 1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62013"/>
            <a:ext cx="8305800" cy="599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5" descr="Mikhailo_Potapov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2" name="Picture 5" descr="Mat-Gau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BD10307_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34400" y="0"/>
            <a:ext cx="609600" cy="6858000"/>
          </a:xfrm>
          <a:noFill/>
        </p:spPr>
      </p:pic>
      <p:pic>
        <p:nvPicPr>
          <p:cNvPr id="13315" name="Picture 5" descr="BD10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BD10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BD1030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ImageVi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0"/>
            <a:ext cx="670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D214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828800"/>
            <a:ext cx="9144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BD14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981200" y="21336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077" name="Picture 12" descr="BD10267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5800" cy="67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4" descr="BD1026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5" descr="BD21303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37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6" descr="BD1026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15350" y="-381000"/>
            <a:ext cx="62865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7" descr="BD1026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8" descr="BD21303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9" descr="j030493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5029200"/>
            <a:ext cx="39624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20"/>
          <p:cNvSpPr txBox="1">
            <a:spLocks noChangeArrowheads="1"/>
          </p:cNvSpPr>
          <p:nvPr/>
        </p:nvSpPr>
        <p:spPr bwMode="auto">
          <a:xfrm>
            <a:off x="685800" y="8382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</a:rPr>
              <a:t>Luyện đọc từ khó: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2743200" y="1828800"/>
            <a:ext cx="3429000" cy="3444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</a:rPr>
              <a:t>khiếp đảm                      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</a:rPr>
              <a:t>lật qua lật lại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</a:rPr>
              <a:t>suýt nữa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</a:rPr>
              <a:t>run cầm cập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1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1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1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D10307_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34400" y="0"/>
            <a:ext cx="609600" cy="6858000"/>
          </a:xfrm>
          <a:noFill/>
        </p:spPr>
      </p:pic>
      <p:pic>
        <p:nvPicPr>
          <p:cNvPr id="4099" name="Picture 5" descr="BD10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BD10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BD1030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85800" y="1143000"/>
            <a:ext cx="7924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000099"/>
                </a:solidFill>
                <a:cs typeface="Times New Roman" pitchFamily="18" charset="0"/>
              </a:rPr>
              <a:t>Đoạn 1:</a:t>
            </a:r>
            <a:r>
              <a:rPr lang="en-US" sz="4400" b="1">
                <a:solidFill>
                  <a:srgbClr val="C00000"/>
                </a:solidFill>
                <a:cs typeface="Times New Roman" pitchFamily="18" charset="0"/>
              </a:rPr>
              <a:t> Từ </a:t>
            </a:r>
            <a:r>
              <a:rPr lang="vi-VN" sz="4400" b="1">
                <a:solidFill>
                  <a:srgbClr val="C00000"/>
                </a:solidFill>
                <a:cs typeface="Times New Roman" pitchFamily="18" charset="0"/>
              </a:rPr>
              <a:t>đầu</a:t>
            </a:r>
            <a:r>
              <a:rPr lang="en-US" sz="4400" b="1">
                <a:solidFill>
                  <a:srgbClr val="C00000"/>
                </a:solidFill>
                <a:cs typeface="Times New Roman" pitchFamily="18" charset="0"/>
              </a:rPr>
              <a:t> đến </a:t>
            </a:r>
            <a:r>
              <a:rPr lang="en-US" sz="4400" b="1" i="1">
                <a:solidFill>
                  <a:srgbClr val="C00000"/>
                </a:solidFill>
                <a:cs typeface="Times New Roman" pitchFamily="18" charset="0"/>
              </a:rPr>
              <a:t>ki-lô-gam.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685800" y="2193925"/>
            <a:ext cx="7924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000099"/>
                </a:solidFill>
                <a:cs typeface="Times New Roman" pitchFamily="18" charset="0"/>
              </a:rPr>
              <a:t>Đoạn 2:</a:t>
            </a:r>
            <a:r>
              <a:rPr lang="en-US" sz="4400" b="1">
                <a:solidFill>
                  <a:srgbClr val="C00000"/>
                </a:solidFill>
                <a:cs typeface="Times New Roman" pitchFamily="18" charset="0"/>
              </a:rPr>
              <a:t> Từ </a:t>
            </a:r>
            <a:r>
              <a:rPr lang="en-US" sz="4400" b="1" i="1">
                <a:solidFill>
                  <a:srgbClr val="C00000"/>
                </a:solidFill>
                <a:cs typeface="Times New Roman" pitchFamily="18" charset="0"/>
              </a:rPr>
              <a:t>đặc biệt</a:t>
            </a:r>
            <a:r>
              <a:rPr lang="en-US" sz="4400" b="1">
                <a:solidFill>
                  <a:srgbClr val="C00000"/>
                </a:solidFill>
                <a:cs typeface="Times New Roman" pitchFamily="18" charset="0"/>
              </a:rPr>
              <a:t> đến </a:t>
            </a:r>
            <a:r>
              <a:rPr lang="en-US" sz="4400" b="1" i="1">
                <a:solidFill>
                  <a:srgbClr val="C00000"/>
                </a:solidFill>
                <a:cs typeface="Times New Roman" pitchFamily="18" charset="0"/>
              </a:rPr>
              <a:t>cái mũ.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762000" y="3406775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000099"/>
                </a:solidFill>
                <a:cs typeface="Times New Roman" pitchFamily="18" charset="0"/>
              </a:rPr>
              <a:t>Đoạn 3:</a:t>
            </a:r>
            <a:r>
              <a:rPr lang="en-US" sz="4400" b="1">
                <a:solidFill>
                  <a:srgbClr val="C00000"/>
                </a:solidFill>
                <a:cs typeface="Times New Roman" pitchFamily="18" charset="0"/>
              </a:rPr>
              <a:t> Còn lại.</a:t>
            </a:r>
            <a:endParaRPr lang="en-US" sz="4400" b="1" i="1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BD10307_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34400" y="0"/>
            <a:ext cx="609600" cy="6858000"/>
          </a:xfrm>
          <a:noFill/>
        </p:spPr>
      </p:pic>
      <p:pic>
        <p:nvPicPr>
          <p:cNvPr id="5123" name="Picture 5" descr="BD10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BD10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BD1030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north-po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8" name="Picture 5" descr="2gau109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46050" y="84138"/>
            <a:ext cx="2749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Gấu trắng</a:t>
            </a:r>
          </a:p>
        </p:txBody>
      </p:sp>
    </p:spTree>
  </p:cSld>
  <p:clrMapOvr>
    <a:masterClrMapping/>
  </p:clrMapOvr>
  <p:transition advClick="0" advTm="5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1" name="Picture 4" descr="LA62018_hung2169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715000"/>
          </a:xfrm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635250" y="5726113"/>
            <a:ext cx="4376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990099"/>
                </a:solidFill>
              </a:rPr>
              <a:t>Chim ưng trắng</a:t>
            </a:r>
          </a:p>
        </p:txBody>
      </p:sp>
    </p:spTree>
  </p:cSld>
  <p:clrMapOvr>
    <a:masterClrMapping/>
  </p:clrMapOvr>
  <p:transition advClick="0" advTm="5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a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525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206750" y="5715000"/>
            <a:ext cx="300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00FF"/>
                </a:solidFill>
              </a:rPr>
              <a:t>Cú trắng</a:t>
            </a:r>
          </a:p>
        </p:txBody>
      </p:sp>
    </p:spTree>
  </p:cSld>
  <p:clrMapOvr>
    <a:masterClrMapping/>
  </p:clrMapOvr>
  <p:transition advClick="0" advTm="5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9" name="Picture 5" descr="ImagesCA9PQD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106738" y="5943600"/>
            <a:ext cx="2760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99"/>
                </a:solidFill>
              </a:rPr>
              <a:t>Thỏ trắng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D10267_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685800" cy="6796088"/>
          </a:xfrm>
          <a:noFill/>
        </p:spPr>
      </p:pic>
      <p:pic>
        <p:nvPicPr>
          <p:cNvPr id="10243" name="Picture 5" descr="BD1026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BD1026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15350" y="-381000"/>
            <a:ext cx="62865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BD1026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838200" y="609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838200" y="9144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838200" y="1447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09600" y="533400"/>
            <a:ext cx="8153400" cy="809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9900CC"/>
                </a:solidFill>
              </a:rPr>
              <a:t>	</a:t>
            </a:r>
            <a:r>
              <a:rPr lang="en-US" sz="8000" b="1">
                <a:solidFill>
                  <a:srgbClr val="FF0000"/>
                </a:solidFill>
              </a:rPr>
              <a:t>Nh</a:t>
            </a:r>
            <a:r>
              <a:rPr lang="vi-VN" sz="8000" b="1">
                <a:solidFill>
                  <a:srgbClr val="FF0000"/>
                </a:solidFill>
              </a:rPr>
              <a:t>ư</a:t>
            </a:r>
            <a:r>
              <a:rPr lang="en-US" sz="8000" b="1">
                <a:solidFill>
                  <a:srgbClr val="FF0000"/>
                </a:solidFill>
              </a:rPr>
              <a:t>ng  vì  nó  chạy  rất  nhanh  nên  suýt  nữa  thì  tóm được  anh.</a:t>
            </a:r>
          </a:p>
          <a:p>
            <a:pPr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0558" name="Line 78"/>
          <p:cNvSpPr>
            <a:spLocks noChangeShapeType="1"/>
          </p:cNvSpPr>
          <p:nvPr/>
        </p:nvSpPr>
        <p:spPr bwMode="auto">
          <a:xfrm flipH="1">
            <a:off x="7924800" y="1905000"/>
            <a:ext cx="3048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315200" y="4419600"/>
            <a:ext cx="457200" cy="838200"/>
            <a:chOff x="3408" y="2160"/>
            <a:chExt cx="192" cy="384"/>
          </a:xfrm>
        </p:grpSpPr>
        <p:sp>
          <p:nvSpPr>
            <p:cNvPr id="10253" name="Line 78"/>
            <p:cNvSpPr>
              <a:spLocks noChangeShapeType="1"/>
            </p:cNvSpPr>
            <p:nvPr/>
          </p:nvSpPr>
          <p:spPr bwMode="auto">
            <a:xfrm flipH="1">
              <a:off x="3408" y="2160"/>
              <a:ext cx="144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78"/>
            <p:cNvSpPr>
              <a:spLocks noChangeShapeType="1"/>
            </p:cNvSpPr>
            <p:nvPr/>
          </p:nvSpPr>
          <p:spPr bwMode="auto">
            <a:xfrm flipH="1">
              <a:off x="3456" y="2160"/>
              <a:ext cx="144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52" name="Picture 14" descr="ImageVi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08663"/>
            <a:ext cx="14478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58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66</cp:revision>
  <dcterms:created xsi:type="dcterms:W3CDTF">2008-12-15T15:00:55Z</dcterms:created>
  <dcterms:modified xsi:type="dcterms:W3CDTF">2016-06-29T09:26:10Z</dcterms:modified>
</cp:coreProperties>
</file>